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Apresentação no Ecrã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3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2024-10-18T00:50:27Z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